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6E65468-59FC-8C37-FDC4-13C9808D34EA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Экономика и бухгалтерский учет (по отраслям)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658" y="4653136"/>
            <a:ext cx="21730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0F39F4F4-6325-087D-92DE-43EC88377B08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Экономика и бухгалтерский учет (по отраслям)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33350D14-EC86-BB98-8171-15824B6A5230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Экономика и бухгалтерский учет (по отраслям)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2449873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0" y="1844824"/>
            <a:ext cx="12192000" cy="792088"/>
          </a:xfrm>
        </p:spPr>
        <p:txBody>
          <a:bodyPr/>
          <a:lstStyle/>
          <a:p>
            <a:pPr marL="36000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ФАМИЛИЯ ИМЯ ОТЧЕСТВО</a:t>
            </a:r>
            <a:endParaRPr lang="en-US" sz="1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36000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ЭКОНОМИКА И БУХГАЛТЕРСКИЙ УЧЕТ (ПО ОТРАСЛЯМ)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2276872"/>
            <a:ext cx="12192000" cy="2520280"/>
          </a:xfrm>
        </p:spPr>
        <p:txBody>
          <a:bodyPr anchorCtr="1"/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ВЫПУСКНАЯ КВАЛИФИКАЦИОННАЯ 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(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ДИПЛОМНАЯ) РАБОТА ПО ТЕМЕ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ТЕМА РАБОТЫ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46660"/>
          </a:xfrm>
        </p:spPr>
        <p:txBody>
          <a:bodyPr/>
          <a:lstStyle/>
          <a:p>
            <a:pPr marL="360000" lvl="0">
              <a:lnSpc>
                <a:spcPct val="100000"/>
              </a:lnSpc>
              <a:spcBef>
                <a:spcPts val="6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СЛАЙД. ЗАГОЛОВОК СЛАЙДА.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479376" y="946661"/>
            <a:ext cx="5898142" cy="4104456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8048" y="1768088"/>
            <a:ext cx="2952328" cy="20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0" y="2477246"/>
            <a:ext cx="12192000" cy="1325559"/>
          </a:xfrm>
        </p:spPr>
        <p:txBody>
          <a:bodyPr anchorCtr="1"/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45</Words>
  <Application>Microsoft Office PowerPoint</Application>
  <PresentationFormat>Широкоэкранный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ВЫПУСКНАЯ КВАЛИФИКАЦИОННАЯ (ДИПЛОМНАЯ) РАБОТА ПО ТЕМЕ:  ТЕМА РАБОТЫ</vt:lpstr>
      <vt:lpstr>СЛАЙД. ЗАГОЛОВОК СЛАЙДА. 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E4577</cp:lastModifiedBy>
  <cp:revision>49</cp:revision>
  <dcterms:created xsi:type="dcterms:W3CDTF">2022-03-14T13:53:48Z</dcterms:created>
  <dcterms:modified xsi:type="dcterms:W3CDTF">2024-05-06T11:21:07Z</dcterms:modified>
</cp:coreProperties>
</file>