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477FCF-4EF4-4819-B4AF-77DB1FA68117}" type="datetime1">
              <a:rPr lang="ru-RU"/>
              <a:pPr lvl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8AB657E-0899-4537-B74B-D29047B9383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9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A70CB8-42DD-4397-802F-FD56541A7685}" type="slidenum">
              <a:t>1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10199" y="1254803"/>
            <a:ext cx="11448132" cy="1211945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10199" y="2477246"/>
            <a:ext cx="11448132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9" y="317555"/>
            <a:ext cx="3042417" cy="63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5262" y="187498"/>
            <a:ext cx="2736304" cy="5918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15"/>
          <p:cNvCxnSpPr/>
          <p:nvPr/>
        </p:nvCxnSpPr>
        <p:spPr>
          <a:xfrm>
            <a:off x="0" y="6071195"/>
            <a:ext cx="12191996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prstDash val="solid"/>
            <a:miter/>
          </a:ln>
        </p:spPr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F6E65468-59FC-8C37-FDC4-13C9808D34EA}"/>
              </a:ext>
            </a:extLst>
          </p:cNvPr>
          <p:cNvSpPr txBox="1"/>
          <p:nvPr userDrawn="1"/>
        </p:nvSpPr>
        <p:spPr>
          <a:xfrm>
            <a:off x="0" y="6219052"/>
            <a:ext cx="1219199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Право и судебное администрирование                                                                                                             Москва, 2024 г.</a:t>
            </a:r>
          </a:p>
        </p:txBody>
      </p:sp>
    </p:spTree>
    <p:extLst>
      <p:ext uri="{BB962C8B-B14F-4D97-AF65-F5344CB8AC3E}">
        <p14:creationId xmlns:p14="http://schemas.microsoft.com/office/powerpoint/2010/main" val="37357110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/>
          <p:nvPr userDrawn="1"/>
        </p:nvSpPr>
        <p:spPr>
          <a:xfrm>
            <a:off x="0" y="6005047"/>
            <a:ext cx="12191996" cy="822960"/>
          </a:xfrm>
          <a:prstGeom prst="rect">
            <a:avLst/>
          </a:prstGeom>
          <a:solidFill>
            <a:srgbClr val="013D75"/>
          </a:solidFill>
          <a:ln w="12701">
            <a:solidFill>
              <a:srgbClr val="013D75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143259" y="123700"/>
            <a:ext cx="9451851" cy="8229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" name="Объект 2"/>
          <p:cNvSpPr txBox="1">
            <a:spLocks noGrp="1"/>
          </p:cNvSpPr>
          <p:nvPr>
            <p:ph idx="1"/>
          </p:nvPr>
        </p:nvSpPr>
        <p:spPr>
          <a:xfrm>
            <a:off x="143259" y="1228212"/>
            <a:ext cx="9451851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 flipV="1">
            <a:off x="9704828" y="304796"/>
            <a:ext cx="0" cy="5632704"/>
          </a:xfrm>
          <a:prstGeom prst="straightConnector1">
            <a:avLst/>
          </a:prstGeom>
          <a:noFill/>
          <a:ln w="38103">
            <a:solidFill>
              <a:srgbClr val="013D75"/>
            </a:solidFill>
            <a:prstDash val="solid"/>
            <a:miter/>
          </a:ln>
        </p:spPr>
      </p:cxnSp>
      <p:pic>
        <p:nvPicPr>
          <p:cNvPr id="6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763" y="1171812"/>
            <a:ext cx="2171983" cy="47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658" y="4653136"/>
            <a:ext cx="2173083" cy="4700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8">
            <a:extLst>
              <a:ext uri="{FF2B5EF4-FFF2-40B4-BE49-F238E27FC236}">
                <a16:creationId xmlns:a16="http://schemas.microsoft.com/office/drawing/2014/main" id="{4FCAD516-BF9A-BB1B-E3C9-E9DC103B14A7}"/>
              </a:ext>
            </a:extLst>
          </p:cNvPr>
          <p:cNvSpPr txBox="1"/>
          <p:nvPr userDrawn="1"/>
        </p:nvSpPr>
        <p:spPr>
          <a:xfrm>
            <a:off x="0" y="6219052"/>
            <a:ext cx="1219199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Право и судебное администрирование                                                                                                             Москва, 2024 г.</a:t>
            </a:r>
          </a:p>
        </p:txBody>
      </p:sp>
    </p:spTree>
    <p:extLst>
      <p:ext uri="{BB962C8B-B14F-4D97-AF65-F5344CB8AC3E}">
        <p14:creationId xmlns:p14="http://schemas.microsoft.com/office/powerpoint/2010/main" val="124253932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bg>
      <p:bgPr>
        <a:solidFill>
          <a:srgbClr val="013D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10199" y="1254803"/>
            <a:ext cx="11448132" cy="1211945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3" name="Заголовок 6"/>
          <p:cNvSpPr txBox="1">
            <a:spLocks noGrp="1"/>
          </p:cNvSpPr>
          <p:nvPr>
            <p:ph type="title"/>
          </p:nvPr>
        </p:nvSpPr>
        <p:spPr>
          <a:xfrm>
            <a:off x="410199" y="2477246"/>
            <a:ext cx="11448132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9" y="317555"/>
            <a:ext cx="3042417" cy="63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5262" y="187498"/>
            <a:ext cx="2736304" cy="5918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Прямая соединительная линия 15"/>
          <p:cNvCxnSpPr/>
          <p:nvPr/>
        </p:nvCxnSpPr>
        <p:spPr>
          <a:xfrm>
            <a:off x="0" y="6071195"/>
            <a:ext cx="12191996" cy="0"/>
          </a:xfrm>
          <a:prstGeom prst="straightConnector1">
            <a:avLst/>
          </a:prstGeom>
          <a:noFill/>
          <a:ln w="38103">
            <a:solidFill>
              <a:srgbClr val="FFFFFF"/>
            </a:solidFill>
            <a:prstDash val="solid"/>
            <a:miter/>
          </a:ln>
        </p:spPr>
      </p:cxnSp>
      <p:sp>
        <p:nvSpPr>
          <p:cNvPr id="5" name="TextBox 18">
            <a:extLst>
              <a:ext uri="{FF2B5EF4-FFF2-40B4-BE49-F238E27FC236}">
                <a16:creationId xmlns:a16="http://schemas.microsoft.com/office/drawing/2014/main" id="{1145056B-DF81-728B-0861-5CCCD0BCB30A}"/>
              </a:ext>
            </a:extLst>
          </p:cNvPr>
          <p:cNvSpPr txBox="1"/>
          <p:nvPr userDrawn="1"/>
        </p:nvSpPr>
        <p:spPr>
          <a:xfrm>
            <a:off x="0" y="6219052"/>
            <a:ext cx="1219199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6000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Право и судебное администрирование                                                                                                             Москва, 2024 г.</a:t>
            </a:r>
          </a:p>
        </p:txBody>
      </p:sp>
    </p:spTree>
    <p:extLst>
      <p:ext uri="{BB962C8B-B14F-4D97-AF65-F5344CB8AC3E}">
        <p14:creationId xmlns:p14="http://schemas.microsoft.com/office/powerpoint/2010/main" val="244987362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8752BEA-6031-4A72-996B-0DB85D69A3E3}" type="datetime1">
              <a:rPr lang="ru-RU"/>
              <a:pPr lvl="0"/>
              <a:t>06.05.2024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5FFB182-5479-46C1-8420-CB81757E1BE9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0" y="1844824"/>
            <a:ext cx="12192000" cy="792088"/>
          </a:xfrm>
        </p:spPr>
        <p:txBody>
          <a:bodyPr/>
          <a:lstStyle/>
          <a:p>
            <a:pPr marL="360000" lv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АВТОР</a:t>
            </a:r>
            <a:r>
              <a:rPr lang="en-US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 </a:t>
            </a: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ФАМИЛИЯ ИМЯ ОТЧЕСТВО</a:t>
            </a:r>
            <a:endParaRPr lang="en-US" sz="1600" b="1" dirty="0">
              <a:solidFill>
                <a:srgbClr val="FFFFFF"/>
              </a:solidFill>
              <a:latin typeface="Times New Roman" pitchFamily="18"/>
              <a:cs typeface="Times New Roman" pitchFamily="18"/>
            </a:endParaRPr>
          </a:p>
          <a:p>
            <a:pPr marL="36000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СПЕЦИАЛЬНОСТЬ</a:t>
            </a:r>
            <a:r>
              <a:rPr lang="en-US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1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ПРАВО И СУДЕБНОЕ АДМИНИСТРИРОВАНИЕ</a:t>
            </a: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0" y="2276872"/>
            <a:ext cx="12192000" cy="2520280"/>
          </a:xfrm>
        </p:spPr>
        <p:txBody>
          <a:bodyPr anchorCtr="1"/>
          <a:lstStyle/>
          <a:p>
            <a:pPr lvl="0" algn="ctr"/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ВЫПУСКНАЯ КВАЛИФИКАЦИОННАЯ </a:t>
            </a:r>
            <a:r>
              <a:rPr lang="en-US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(</a:t>
            </a:r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ДИПЛОМНАЯ) РАБОТА ПО ТЕМЕ</a:t>
            </a:r>
            <a:r>
              <a:rPr lang="en-US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:</a:t>
            </a:r>
            <a: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 </a:t>
            </a:r>
            <a:br>
              <a:rPr lang="ru-RU" sz="20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</a:br>
            <a:r>
              <a:rPr lang="ru-RU" sz="3600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ТЕМА РАБОТЫ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1999" cy="946660"/>
          </a:xfrm>
        </p:spPr>
        <p:txBody>
          <a:bodyPr/>
          <a:lstStyle/>
          <a:p>
            <a:pPr marL="360000" lvl="0">
              <a:lnSpc>
                <a:spcPct val="100000"/>
              </a:lnSpc>
              <a:spcBef>
                <a:spcPts val="60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СЛАЙД. ЗАГОЛОВОК СЛАЙДА.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Схема 2"/>
          <p:cNvGrpSpPr/>
          <p:nvPr/>
        </p:nvGrpSpPr>
        <p:grpSpPr>
          <a:xfrm>
            <a:off x="479376" y="946661"/>
            <a:ext cx="5898142" cy="4104456"/>
            <a:chOff x="311691" y="1421261"/>
            <a:chExt cx="6406825" cy="4328467"/>
          </a:xfrm>
        </p:grpSpPr>
        <p:sp>
          <p:nvSpPr>
            <p:cNvPr id="5" name="Полилиния 4"/>
            <p:cNvSpPr/>
            <p:nvPr/>
          </p:nvSpPr>
          <p:spPr>
            <a:xfrm>
              <a:off x="311691" y="142126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1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1358249" y="1436760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ТЕКСТ</a:t>
              </a:r>
              <a:b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</a:br>
              <a:b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11691" y="2799216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2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412482" y="2772369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ТЕКСТ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11691" y="4177171"/>
              <a:ext cx="1100791" cy="15725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2557"/>
                <a:gd name="f7" fmla="val 1100790"/>
                <a:gd name="f8" fmla="val 1572556"/>
                <a:gd name="f9" fmla="val 715513"/>
                <a:gd name="f10" fmla="val 786279"/>
                <a:gd name="f11" fmla="val 1"/>
                <a:gd name="f12" fmla="val 385277"/>
                <a:gd name="f13" fmla="+- 0 0 -90"/>
                <a:gd name="f14" fmla="*/ f3 1 1572557"/>
                <a:gd name="f15" fmla="*/ f4 1 1100790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1572557"/>
                <a:gd name="f24" fmla="*/ f20 1 1100790"/>
                <a:gd name="f25" fmla="*/ 0 f21 1"/>
                <a:gd name="f26" fmla="*/ 0 f20 1"/>
                <a:gd name="f27" fmla="*/ 1022162 f21 1"/>
                <a:gd name="f28" fmla="*/ 1572557 f21 1"/>
                <a:gd name="f29" fmla="*/ 550395 f20 1"/>
                <a:gd name="f30" fmla="*/ 1100790 f20 1"/>
                <a:gd name="f31" fmla="*/ 550395 f21 1"/>
                <a:gd name="f32" fmla="+- f22 0 f1"/>
                <a:gd name="f33" fmla="*/ f25 1 1572557"/>
                <a:gd name="f34" fmla="*/ f26 1 1100790"/>
                <a:gd name="f35" fmla="*/ f27 1 1572557"/>
                <a:gd name="f36" fmla="*/ f28 1 1572557"/>
                <a:gd name="f37" fmla="*/ f29 1 1100790"/>
                <a:gd name="f38" fmla="*/ f30 1 1100790"/>
                <a:gd name="f39" fmla="*/ f31 1 1572557"/>
                <a:gd name="f40" fmla="*/ f16 1 f23"/>
                <a:gd name="f41" fmla="*/ f17 1 f23"/>
                <a:gd name="f42" fmla="*/ f16 1 f24"/>
                <a:gd name="f43" fmla="*/ f18 1 f24"/>
                <a:gd name="f44" fmla="*/ f33 1 f23"/>
                <a:gd name="f45" fmla="*/ f34 1 f24"/>
                <a:gd name="f46" fmla="*/ f35 1 f23"/>
                <a:gd name="f47" fmla="*/ f36 1 f23"/>
                <a:gd name="f48" fmla="*/ f37 1 f24"/>
                <a:gd name="f49" fmla="*/ f38 1 f24"/>
                <a:gd name="f50" fmla="*/ f39 1 f23"/>
                <a:gd name="f51" fmla="*/ f40 f14 1"/>
                <a:gd name="f52" fmla="*/ f41 f14 1"/>
                <a:gd name="f53" fmla="*/ f43 f15 1"/>
                <a:gd name="f54" fmla="*/ f42 f15 1"/>
                <a:gd name="f55" fmla="*/ f44 f14 1"/>
                <a:gd name="f56" fmla="*/ f45 f15 1"/>
                <a:gd name="f57" fmla="*/ f46 f14 1"/>
                <a:gd name="f58" fmla="*/ f47 f14 1"/>
                <a:gd name="f59" fmla="*/ f48 f15 1"/>
                <a:gd name="f60" fmla="*/ f49 f15 1"/>
                <a:gd name="f61" fmla="*/ f5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55" y="f56"/>
                </a:cxn>
                <a:cxn ang="f32">
                  <a:pos x="f57" y="f56"/>
                </a:cxn>
                <a:cxn ang="f32">
                  <a:pos x="f58" y="f59"/>
                </a:cxn>
                <a:cxn ang="f32">
                  <a:pos x="f57" y="f60"/>
                </a:cxn>
                <a:cxn ang="f32">
                  <a:pos x="f55" y="f60"/>
                </a:cxn>
                <a:cxn ang="f32">
                  <a:pos x="f61" y="f59"/>
                </a:cxn>
                <a:cxn ang="f32">
                  <a:pos x="f55" y="f56"/>
                </a:cxn>
              </a:cxnLst>
              <a:rect l="f51" t="f54" r="f52" b="f53"/>
              <a:pathLst>
                <a:path w="1572557" h="1100790">
                  <a:moveTo>
                    <a:pt x="f8" y="f5"/>
                  </a:moveTo>
                  <a:lnTo>
                    <a:pt x="f8" y="f9"/>
                  </a:lnTo>
                  <a:lnTo>
                    <a:pt x="f10" y="f7"/>
                  </a:lnTo>
                  <a:lnTo>
                    <a:pt x="f11" y="f9"/>
                  </a:lnTo>
                  <a:lnTo>
                    <a:pt x="f11" y="f5"/>
                  </a:lnTo>
                  <a:lnTo>
                    <a:pt x="f10" y="f12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4472C4"/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19046" tIns="569442" rIns="19046" bIns="569442" anchor="ctr" anchorCtr="1" compatLnSpc="1"/>
            <a:lstStyle/>
            <a:p>
              <a:pPr marL="0" marR="0" lvl="0" indent="0" algn="ctr" defTabSz="13334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30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3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396983" y="4184916"/>
              <a:ext cx="5306034" cy="10221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2162"/>
                <a:gd name="f7" fmla="val 5306036"/>
                <a:gd name="f8" fmla="val 884360"/>
                <a:gd name="f9" fmla="val 4421676"/>
                <a:gd name="f10" fmla="val 4910091"/>
                <a:gd name="f11" fmla="val 1007468"/>
                <a:gd name="f12" fmla="val 5306033"/>
                <a:gd name="f13" fmla="val 989343"/>
                <a:gd name="f14" fmla="val 3"/>
                <a:gd name="f15" fmla="val 395945"/>
                <a:gd name="f16" fmla="+- 0 0 -90"/>
                <a:gd name="f17" fmla="*/ f3 1 1022162"/>
                <a:gd name="f18" fmla="*/ f4 1 5306036"/>
                <a:gd name="f19" fmla="val f5"/>
                <a:gd name="f20" fmla="val f6"/>
                <a:gd name="f21" fmla="val f7"/>
                <a:gd name="f22" fmla="*/ f16 f0 1"/>
                <a:gd name="f23" fmla="+- f21 0 f19"/>
                <a:gd name="f24" fmla="+- f20 0 f19"/>
                <a:gd name="f25" fmla="*/ f22 1 f2"/>
                <a:gd name="f26" fmla="*/ f24 1 1022162"/>
                <a:gd name="f27" fmla="*/ f23 1 5306036"/>
                <a:gd name="f28" fmla="*/ 170364 f24 1"/>
                <a:gd name="f29" fmla="*/ 0 f23 1"/>
                <a:gd name="f30" fmla="*/ 851798 f24 1"/>
                <a:gd name="f31" fmla="*/ 1022162 f24 1"/>
                <a:gd name="f32" fmla="*/ 170364 f23 1"/>
                <a:gd name="f33" fmla="*/ 5306036 f23 1"/>
                <a:gd name="f34" fmla="*/ 0 f24 1"/>
                <a:gd name="f35" fmla="+- f25 0 f1"/>
                <a:gd name="f36" fmla="*/ f28 1 1022162"/>
                <a:gd name="f37" fmla="*/ f29 1 5306036"/>
                <a:gd name="f38" fmla="*/ f30 1 1022162"/>
                <a:gd name="f39" fmla="*/ f31 1 1022162"/>
                <a:gd name="f40" fmla="*/ f32 1 5306036"/>
                <a:gd name="f41" fmla="*/ f33 1 5306036"/>
                <a:gd name="f42" fmla="*/ f34 1 1022162"/>
                <a:gd name="f43" fmla="*/ f19 1 f26"/>
                <a:gd name="f44" fmla="*/ f20 1 f26"/>
                <a:gd name="f45" fmla="*/ f19 1 f27"/>
                <a:gd name="f46" fmla="*/ f21 1 f27"/>
                <a:gd name="f47" fmla="*/ f36 1 f26"/>
                <a:gd name="f48" fmla="*/ f37 1 f27"/>
                <a:gd name="f49" fmla="*/ f38 1 f26"/>
                <a:gd name="f50" fmla="*/ f39 1 f26"/>
                <a:gd name="f51" fmla="*/ f40 1 f27"/>
                <a:gd name="f52" fmla="*/ f41 1 f27"/>
                <a:gd name="f53" fmla="*/ f42 1 f26"/>
                <a:gd name="f54" fmla="*/ f43 f17 1"/>
                <a:gd name="f55" fmla="*/ f44 f17 1"/>
                <a:gd name="f56" fmla="*/ f46 f18 1"/>
                <a:gd name="f57" fmla="*/ f45 f18 1"/>
                <a:gd name="f58" fmla="*/ f47 f17 1"/>
                <a:gd name="f59" fmla="*/ f48 f18 1"/>
                <a:gd name="f60" fmla="*/ f49 f17 1"/>
                <a:gd name="f61" fmla="*/ f50 f17 1"/>
                <a:gd name="f62" fmla="*/ f51 f18 1"/>
                <a:gd name="f63" fmla="*/ f52 f18 1"/>
                <a:gd name="f64" fmla="*/ f53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58" y="f59"/>
                </a:cxn>
                <a:cxn ang="f35">
                  <a:pos x="f60" y="f59"/>
                </a:cxn>
                <a:cxn ang="f35">
                  <a:pos x="f61" y="f62"/>
                </a:cxn>
                <a:cxn ang="f35">
                  <a:pos x="f61" y="f63"/>
                </a:cxn>
                <a:cxn ang="f35">
                  <a:pos x="f61" y="f63"/>
                </a:cxn>
                <a:cxn ang="f35">
                  <a:pos x="f64" y="f63"/>
                </a:cxn>
                <a:cxn ang="f35">
                  <a:pos x="f64" y="f63"/>
                </a:cxn>
                <a:cxn ang="f35">
                  <a:pos x="f64" y="f62"/>
                </a:cxn>
                <a:cxn ang="f35">
                  <a:pos x="f58" y="f59"/>
                </a:cxn>
              </a:cxnLst>
              <a:rect l="f54" t="f57" r="f55" b="f56"/>
              <a:pathLst>
                <a:path w="1022162" h="5306036">
                  <a:moveTo>
                    <a:pt x="f6" y="f8"/>
                  </a:moveTo>
                  <a:lnTo>
                    <a:pt x="f6" y="f9"/>
                  </a:lnTo>
                  <a:cubicBezTo>
                    <a:pt x="f6" y="f10"/>
                    <a:pt x="f11" y="f12"/>
                    <a:pt x="f13" y="f12"/>
                  </a:cubicBezTo>
                  <a:lnTo>
                    <a:pt x="f5" y="f12"/>
                  </a:lnTo>
                  <a:lnTo>
                    <a:pt x="f5" y="f12"/>
                  </a:lnTo>
                  <a:lnTo>
                    <a:pt x="f5" y="f14"/>
                  </a:lnTo>
                  <a:lnTo>
                    <a:pt x="f5" y="f14"/>
                  </a:lnTo>
                  <a:lnTo>
                    <a:pt x="f13" y="f14"/>
                  </a:lnTo>
                  <a:cubicBezTo>
                    <a:pt x="f11" y="f14"/>
                    <a:pt x="f6" y="f15"/>
                    <a:pt x="f6" y="f8"/>
                  </a:cubicBez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12701">
              <a:solidFill>
                <a:srgbClr val="4472C4"/>
              </a:solidFill>
              <a:prstDash val="solid"/>
              <a:miter/>
            </a:ln>
          </p:spPr>
          <p:txBody>
            <a:bodyPr vert="horz" wrap="square" lIns="85340" tIns="57515" rIns="57515" bIns="57515" anchor="ctr" anchorCtr="0" compatLnSpc="1"/>
            <a:lstStyle/>
            <a:p>
              <a:pPr marL="114300" marR="0" lvl="1" indent="-11430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200"/>
                </a:spcAft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  <a:t>ТЕКСТ</a:t>
              </a:r>
              <a:br>
                <a:rPr lang="ru-RU" sz="1200" b="0" i="0" u="none" strike="noStrike" kern="1200" cap="none" spc="0" baseline="0" dirty="0">
                  <a:solidFill>
                    <a:srgbClr val="000000"/>
                  </a:solidFill>
                  <a:uFillTx/>
                  <a:latin typeface="Calibri"/>
                </a:rPr>
              </a:br>
              <a:endParaRPr lang="ru-RU" sz="1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pic>
        <p:nvPicPr>
          <p:cNvPr id="11" name="Picture 2" descr="https://www.seoclerk.com/pics/want34242-13YWh814505653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28048" y="1768088"/>
            <a:ext cx="2952328" cy="204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5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>
          <a:xfrm>
            <a:off x="0" y="2477246"/>
            <a:ext cx="12192000" cy="1325559"/>
          </a:xfrm>
        </p:spPr>
        <p:txBody>
          <a:bodyPr anchorCtr="1"/>
          <a:lstStyle/>
          <a:p>
            <a:pPr lvl="0" algn="ctr"/>
            <a:r>
              <a:rPr lang="ru-RU" b="1" dirty="0">
                <a:solidFill>
                  <a:srgbClr val="FFFFFF"/>
                </a:solidFill>
                <a:latin typeface="Times New Roman" pitchFamily="18"/>
                <a:cs typeface="Times New Roman" pitchFamily="18"/>
              </a:rPr>
              <a:t>СПАСИБО!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41</Words>
  <Application>Microsoft Office PowerPoint</Application>
  <PresentationFormat>Широкоэкранный</PresentationFormat>
  <Paragraphs>12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ВЫПУСКНАЯ КВАЛИФИКАЦИОННАЯ (ДИПЛОМНАЯ) РАБОТА ПО ТЕМЕ:  ТЕМА РАБОТЫ</vt:lpstr>
      <vt:lpstr>СЛАЙД. ЗАГОЛОВОК СЛАЙДА. </vt:lpstr>
      <vt:lpstr>Презентация PowerPoint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 по теме:</dc:title>
  <dc:creator>Горшков Андрей Олегович</dc:creator>
  <cp:lastModifiedBy>E4577</cp:lastModifiedBy>
  <cp:revision>49</cp:revision>
  <dcterms:created xsi:type="dcterms:W3CDTF">2022-03-14T13:53:48Z</dcterms:created>
  <dcterms:modified xsi:type="dcterms:W3CDTF">2024-05-06T11:19:15Z</dcterms:modified>
</cp:coreProperties>
</file>