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Страховое дело (по отраслям)             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658" y="4653136"/>
            <a:ext cx="21730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EF827C05-6C07-131E-6D18-1C3DA850D3A3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Страховое дело (по отраслям)             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9" name="TextBox 18">
            <a:extLst>
              <a:ext uri="{FF2B5EF4-FFF2-40B4-BE49-F238E27FC236}">
                <a16:creationId xmlns:a16="http://schemas.microsoft.com/office/drawing/2014/main" id="{A72F0152-4DCD-5AAB-2864-99C4FBFE122D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Страховое дело (по отраслям)             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2449873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844824"/>
            <a:ext cx="12192000" cy="792088"/>
          </a:xfrm>
        </p:spPr>
        <p:txBody>
          <a:bodyPr/>
          <a:lstStyle/>
          <a:p>
            <a:pPr marL="3600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ФАМИЛИЯ ИМЯ ОТЧЕСТВО</a:t>
            </a:r>
            <a:endParaRPr lang="en-US" sz="1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3600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СТРАХОВОЕ ДЕЛО (ПО ОТРАСЛЯМ)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12192000" cy="2520280"/>
          </a:xfrm>
        </p:spPr>
        <p:txBody>
          <a:bodyPr anchorCtr="1"/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ВЫПУСКНАЯ КВАЛИФИКАЦИОННАЯ 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ДИПЛОМНАЯ) РАБОТА ПО ТЕМЕ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ТЕМА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46660"/>
          </a:xfrm>
        </p:spPr>
        <p:txBody>
          <a:bodyPr/>
          <a:lstStyle/>
          <a:p>
            <a:pPr marL="360000" lvl="0">
              <a:lnSpc>
                <a:spcPct val="100000"/>
              </a:lnSpc>
              <a:spcBef>
                <a:spcPts val="6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СЛАЙД. ЗАГОЛОВОК СЛАЙДА.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479376" y="946661"/>
            <a:ext cx="5898142" cy="4104456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8048" y="1768088"/>
            <a:ext cx="2952328" cy="20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0" y="2477246"/>
            <a:ext cx="12192000" cy="1325559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43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ВЫПУСКНАЯ КВАЛИФИКАЦИОННАЯ (ДИПЛОМНАЯ) РАБОТА ПО ТЕМЕ:  ТЕМА РАБОТЫ</vt:lpstr>
      <vt:lpstr>СЛАЙД. ЗАГОЛОВОК СЛАЙДА.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E4577</cp:lastModifiedBy>
  <cp:revision>50</cp:revision>
  <dcterms:created xsi:type="dcterms:W3CDTF">2022-03-14T13:53:48Z</dcterms:created>
  <dcterms:modified xsi:type="dcterms:W3CDTF">2024-05-06T11:23:00Z</dcterms:modified>
</cp:coreProperties>
</file>