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477FCF-4EF4-4819-B4AF-77DB1FA68117}" type="datetime1">
              <a:rPr lang="ru-RU"/>
              <a:pPr lvl="0"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8AB657E-0899-4537-B74B-D29047B938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9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A70CB8-42DD-4397-802F-FD56541A7685}" type="slidenum">
              <a:t>1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10199" y="1254803"/>
            <a:ext cx="11448132" cy="1211945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3" name="Заголовок 6"/>
          <p:cNvSpPr txBox="1">
            <a:spLocks noGrp="1"/>
          </p:cNvSpPr>
          <p:nvPr>
            <p:ph type="title"/>
          </p:nvPr>
        </p:nvSpPr>
        <p:spPr>
          <a:xfrm>
            <a:off x="410199" y="2477246"/>
            <a:ext cx="11448132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9" y="317555"/>
            <a:ext cx="3042417" cy="63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5262" y="187498"/>
            <a:ext cx="2736304" cy="5918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15"/>
          <p:cNvCxnSpPr/>
          <p:nvPr/>
        </p:nvCxnSpPr>
        <p:spPr>
          <a:xfrm>
            <a:off x="0" y="6071195"/>
            <a:ext cx="12191996" cy="0"/>
          </a:xfrm>
          <a:prstGeom prst="straightConnector1">
            <a:avLst/>
          </a:prstGeom>
          <a:noFill/>
          <a:ln w="38103">
            <a:solidFill>
              <a:srgbClr val="FFFFFF"/>
            </a:solidFill>
            <a:prstDash val="solid"/>
            <a:miter/>
          </a:ln>
        </p:spPr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F6E65468-59FC-8C37-FDC4-13C9808D34EA}"/>
              </a:ext>
            </a:extLst>
          </p:cNvPr>
          <p:cNvSpPr txBox="1"/>
          <p:nvPr userDrawn="1"/>
        </p:nvSpPr>
        <p:spPr>
          <a:xfrm>
            <a:off x="0" y="6219052"/>
            <a:ext cx="1219199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6000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Земельно-имущественные отношения                                                                                                         Москва, 2024 г.</a:t>
            </a:r>
          </a:p>
        </p:txBody>
      </p:sp>
    </p:spTree>
    <p:extLst>
      <p:ext uri="{BB962C8B-B14F-4D97-AF65-F5344CB8AC3E}">
        <p14:creationId xmlns:p14="http://schemas.microsoft.com/office/powerpoint/2010/main" val="37357110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/>
        </p:nvSpPr>
        <p:spPr>
          <a:xfrm>
            <a:off x="0" y="6005047"/>
            <a:ext cx="12191996" cy="822960"/>
          </a:xfrm>
          <a:prstGeom prst="rect">
            <a:avLst/>
          </a:prstGeom>
          <a:solidFill>
            <a:srgbClr val="013D75"/>
          </a:solidFill>
          <a:ln w="12701">
            <a:solidFill>
              <a:srgbClr val="013D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143259" y="123700"/>
            <a:ext cx="9451851" cy="822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43259" y="1228212"/>
            <a:ext cx="9451851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 flipV="1">
            <a:off x="9704828" y="304796"/>
            <a:ext cx="0" cy="5632704"/>
          </a:xfrm>
          <a:prstGeom prst="straightConnector1">
            <a:avLst/>
          </a:prstGeom>
          <a:noFill/>
          <a:ln w="38103">
            <a:solidFill>
              <a:srgbClr val="013D75"/>
            </a:solidFill>
            <a:prstDash val="solid"/>
            <a:miter/>
          </a:ln>
        </p:spPr>
      </p:cxnSp>
      <p:pic>
        <p:nvPicPr>
          <p:cNvPr id="6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763" y="1171812"/>
            <a:ext cx="2171983" cy="47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5658" y="4653136"/>
            <a:ext cx="2173083" cy="4700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8"/>
          <p:cNvSpPr txBox="1"/>
          <p:nvPr userDrawn="1"/>
        </p:nvSpPr>
        <p:spPr>
          <a:xfrm>
            <a:off x="0" y="6219052"/>
            <a:ext cx="1219199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6000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Земельно-имущественные отношения                                                                                                         Москва, 2024 г.</a:t>
            </a:r>
          </a:p>
        </p:txBody>
      </p:sp>
    </p:spTree>
    <p:extLst>
      <p:ext uri="{BB962C8B-B14F-4D97-AF65-F5344CB8AC3E}">
        <p14:creationId xmlns:p14="http://schemas.microsoft.com/office/powerpoint/2010/main" val="12425393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10199" y="1254803"/>
            <a:ext cx="11448132" cy="1211945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3" name="Заголовок 6"/>
          <p:cNvSpPr txBox="1">
            <a:spLocks noGrp="1"/>
          </p:cNvSpPr>
          <p:nvPr>
            <p:ph type="title"/>
          </p:nvPr>
        </p:nvSpPr>
        <p:spPr>
          <a:xfrm>
            <a:off x="410199" y="2477246"/>
            <a:ext cx="11448132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9" y="317555"/>
            <a:ext cx="3042417" cy="63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5262" y="187498"/>
            <a:ext cx="2736304" cy="5918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15"/>
          <p:cNvCxnSpPr/>
          <p:nvPr/>
        </p:nvCxnSpPr>
        <p:spPr>
          <a:xfrm>
            <a:off x="0" y="6071195"/>
            <a:ext cx="12191996" cy="0"/>
          </a:xfrm>
          <a:prstGeom prst="straightConnector1">
            <a:avLst/>
          </a:prstGeom>
          <a:noFill/>
          <a:ln w="38103">
            <a:solidFill>
              <a:srgbClr val="FFFFFF"/>
            </a:solidFill>
            <a:prstDash val="solid"/>
            <a:miter/>
          </a:ln>
        </p:spPr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F6E65468-59FC-8C37-FDC4-13C9808D34EA}"/>
              </a:ext>
            </a:extLst>
          </p:cNvPr>
          <p:cNvSpPr txBox="1"/>
          <p:nvPr userDrawn="1"/>
        </p:nvSpPr>
        <p:spPr>
          <a:xfrm>
            <a:off x="0" y="6219052"/>
            <a:ext cx="1219199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6000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Земельно-имущественные отношения                                                                                                         Москва, 2024 г.</a:t>
            </a:r>
          </a:p>
        </p:txBody>
      </p:sp>
    </p:spTree>
    <p:extLst>
      <p:ext uri="{BB962C8B-B14F-4D97-AF65-F5344CB8AC3E}">
        <p14:creationId xmlns:p14="http://schemas.microsoft.com/office/powerpoint/2010/main" val="24498736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8752BEA-6031-4A72-996B-0DB85D69A3E3}" type="datetime1">
              <a:rPr lang="ru-RU"/>
              <a:pPr lvl="0"/>
              <a:t>06.05.2024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5FFB182-5479-46C1-8420-CB81757E1BE9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0" y="1844824"/>
            <a:ext cx="12192000" cy="3672408"/>
          </a:xfrm>
        </p:spPr>
        <p:txBody>
          <a:bodyPr/>
          <a:lstStyle/>
          <a:p>
            <a:pPr marL="360000" lv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АВТОР</a:t>
            </a:r>
            <a:r>
              <a:rPr lang="en-US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 </a:t>
            </a: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ФАМИЛИЯ ИМЯ ОТЧЕСТВО</a:t>
            </a:r>
            <a:endParaRPr lang="en-US" sz="1600" b="1" dirty="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  <a:p>
            <a:pPr marL="36000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СПЕЦИАЛЬНОСТЬ</a:t>
            </a:r>
            <a:r>
              <a:rPr lang="en-US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ЗЕМЕЛЬНО-ИМУЩЕСТВЕННЫЕ ОТНОШЕНИЯ</a:t>
            </a: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0" y="2276872"/>
            <a:ext cx="12192000" cy="2520280"/>
          </a:xfrm>
        </p:spPr>
        <p:txBody>
          <a:bodyPr anchorCtr="1"/>
          <a:lstStyle/>
          <a:p>
            <a:pPr lvl="0" algn="ctr"/>
            <a: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ВЫПУСКНАЯ КВАЛИФИКАЦИОННАЯ </a:t>
            </a:r>
            <a:r>
              <a:rPr lang="en-US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(</a:t>
            </a:r>
            <a: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ДИПЛОМНАЯ) РАБОТА ПО ТЕМЕ</a:t>
            </a:r>
            <a:r>
              <a:rPr lang="en-US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</a:t>
            </a:r>
            <a:b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</a:br>
            <a:r>
              <a:rPr lang="ru-RU" sz="3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ТЕМА РАБОТЫ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1999" cy="946660"/>
          </a:xfrm>
        </p:spPr>
        <p:txBody>
          <a:bodyPr/>
          <a:lstStyle/>
          <a:p>
            <a:pPr marL="360000" lvl="0">
              <a:lnSpc>
                <a:spcPct val="100000"/>
              </a:lnSpc>
              <a:spcBef>
                <a:spcPts val="6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СЛАЙД. ЗАГОЛОВОК СЛАЙДА.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Схема 2"/>
          <p:cNvGrpSpPr/>
          <p:nvPr/>
        </p:nvGrpSpPr>
        <p:grpSpPr>
          <a:xfrm>
            <a:off x="479376" y="946661"/>
            <a:ext cx="5898142" cy="4104456"/>
            <a:chOff x="311691" y="1421261"/>
            <a:chExt cx="6406825" cy="4328467"/>
          </a:xfrm>
        </p:grpSpPr>
        <p:sp>
          <p:nvSpPr>
            <p:cNvPr id="5" name="Полилиния 4"/>
            <p:cNvSpPr/>
            <p:nvPr/>
          </p:nvSpPr>
          <p:spPr>
            <a:xfrm>
              <a:off x="311691" y="142126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358249" y="1436760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ТЕКСТ</a:t>
              </a:r>
              <a:b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</a:br>
              <a:b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11691" y="2799216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412482" y="2772369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ТЕКСТ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11691" y="417717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396983" y="4184916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ТЕКСТ</a:t>
              </a:r>
              <a:b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11" name="Picture 2" descr="https://www.seoclerk.com/pics/want34242-13YWh814505653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28048" y="1768088"/>
            <a:ext cx="2952328" cy="204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5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/>
          </p:nvPr>
        </p:nvSpPr>
        <p:spPr>
          <a:xfrm>
            <a:off x="0" y="2477246"/>
            <a:ext cx="12192000" cy="1325559"/>
          </a:xfrm>
        </p:spPr>
        <p:txBody>
          <a:bodyPr anchorCtr="1"/>
          <a:lstStyle/>
          <a:p>
            <a:pPr lvl="0" algn="ctr"/>
            <a:r>
              <a:rPr lang="ru-RU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СПАСИБО!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39</Words>
  <Application>Microsoft Office PowerPoint</Application>
  <PresentationFormat>Широкоэкранный</PresentationFormat>
  <Paragraphs>12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ВЫПУСКНАЯ КВАЛИФИКАЦИОННАЯ (ДИПЛОМНАЯ) РАБОТА ПО ТЕМЕ:  ТЕМА РАБОТЫ</vt:lpstr>
      <vt:lpstr>СЛАЙД. ЗАГОЛОВОК СЛАЙДА. 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по теме:</dc:title>
  <dc:creator>Горшков Андрей Олегович</dc:creator>
  <cp:lastModifiedBy>E4577</cp:lastModifiedBy>
  <cp:revision>45</cp:revision>
  <dcterms:created xsi:type="dcterms:W3CDTF">2022-03-14T13:53:48Z</dcterms:created>
  <dcterms:modified xsi:type="dcterms:W3CDTF">2024-05-06T11:12:21Z</dcterms:modified>
</cp:coreProperties>
</file>